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59" r:id="rId5"/>
    <p:sldId id="260" r:id="rId6"/>
    <p:sldId id="257" r:id="rId7"/>
    <p:sldId id="261" r:id="rId8"/>
    <p:sldId id="263" r:id="rId9"/>
    <p:sldId id="274" r:id="rId10"/>
    <p:sldId id="264" r:id="rId11"/>
    <p:sldId id="271" r:id="rId12"/>
    <p:sldId id="267" r:id="rId13"/>
    <p:sldId id="266" r:id="rId14"/>
    <p:sldId id="268" r:id="rId15"/>
    <p:sldId id="269" r:id="rId16"/>
    <p:sldId id="270" r:id="rId17"/>
    <p:sldId id="272" r:id="rId18"/>
    <p:sldId id="265" r:id="rId19"/>
    <p:sldId id="258" r:id="rId20"/>
    <p:sldId id="275" r:id="rId21"/>
    <p:sldId id="276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bc79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"/>
            <a:ext cx="8839200" cy="552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095500"/>
            <a:ext cx="80010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morning student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4"/>
          <a:srcRect l="20612" t="3398" r="50000" b="7282"/>
          <a:stretch>
            <a:fillRect/>
          </a:stretch>
        </p:blipFill>
        <p:spPr>
          <a:xfrm>
            <a:off x="4572000" y="1"/>
            <a:ext cx="4419600" cy="5643032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4"/>
          <a:srcRect l="20612" t="3398" r="50000" b="7282"/>
          <a:stretch>
            <a:fillRect/>
          </a:stretch>
        </p:blipFill>
        <p:spPr>
          <a:xfrm>
            <a:off x="152400" y="-38100"/>
            <a:ext cx="4495800" cy="56430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lide_12.jpg"/>
          <p:cNvPicPr>
            <a:picLocks noChangeAspect="1"/>
          </p:cNvPicPr>
          <p:nvPr/>
        </p:nvPicPr>
        <p:blipFill>
          <a:blip r:embed="rId3"/>
          <a:srcRect l="22500" t="4075" r="30833" b="30741"/>
          <a:stretch>
            <a:fillRect/>
          </a:stretch>
        </p:blipFill>
        <p:spPr>
          <a:xfrm>
            <a:off x="304800" y="590550"/>
            <a:ext cx="4364181" cy="34290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257800" y="81915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Do you know him?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18213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Brojakishore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pramanik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9322" y="1403925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name of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comes from his name.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kishoreganj-proje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1" y="266700"/>
            <a:ext cx="6502399" cy="36576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0" y="393888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river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32435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river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flows through the town.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8" grpId="0"/>
      <p:bldP spid="8" grpId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3350"/>
            <a:ext cx="6808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Some important places in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Kishoregonj historucal place.pdf - Adobe.jpg"/>
          <p:cNvPicPr>
            <a:picLocks noChangeAspect="1"/>
          </p:cNvPicPr>
          <p:nvPr/>
        </p:nvPicPr>
        <p:blipFill>
          <a:blip r:embed="rId3"/>
          <a:srcRect b="10142"/>
          <a:stretch>
            <a:fillRect/>
          </a:stretch>
        </p:blipFill>
        <p:spPr>
          <a:xfrm>
            <a:off x="381000" y="819150"/>
            <a:ext cx="4255128" cy="35814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14400" y="440055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Pagla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Mosque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96215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It’s a famous Mosque 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/>
          <a:srcRect l="7214" r="6789" b="18506"/>
          <a:stretch>
            <a:fillRect/>
          </a:stretch>
        </p:blipFill>
        <p:spPr>
          <a:xfrm>
            <a:off x="336411" y="819150"/>
            <a:ext cx="5149989" cy="357934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676400" y="44005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Jangal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Bari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88595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 was founded by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Isah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khan.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hah-Mahmud-Masjid2-1024x7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762000"/>
            <a:ext cx="4953000" cy="37147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066800" y="448693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Shah Muhammad Mosque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1500247"/>
            <a:ext cx="32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It’s also famous mosque at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Egaroshindhur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news_image_2012-01-24_108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742951"/>
            <a:ext cx="4114800" cy="29718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62000" y="36385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Fuleshwari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river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Chandraboti Shib Mondir+Kishoreganj+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742950"/>
            <a:ext cx="3962400" cy="29718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9982200" y="209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36385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Shiva Temple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97984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Shiva Temple of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Chandrabati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 on the bank of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Fuleshwari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river.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6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700"/>
            <a:ext cx="83058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ln w="1270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Teacher’s loud reading and discuss the lesson</a:t>
            </a:r>
            <a:endParaRPr lang="en-US" sz="2800" dirty="0">
              <a:ln w="12700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4873948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52500"/>
            <a:ext cx="7543800" cy="424688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955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  <a:endParaRPr lang="en-US" sz="36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00150"/>
            <a:ext cx="3517624" cy="23622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363855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Landlord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343150"/>
            <a:ext cx="4876800" cy="52322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The owner of land or a house.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943600" y="2876550"/>
            <a:ext cx="228600" cy="1143000"/>
          </a:xfrm>
          <a:prstGeom prst="down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409575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 was a great landlord.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28700"/>
            <a:ext cx="3505200" cy="26289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90600" y="364873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Well-known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2277130"/>
            <a:ext cx="4876800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Very familiar to the people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943600" y="2952750"/>
            <a:ext cx="228600" cy="1295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417195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Shekh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Mujib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was a well-known leader  in our country.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Bayt_al_Mukarram.jpg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365760" y="1120200"/>
            <a:ext cx="3749040" cy="236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371600" y="36487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Mosque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2074843"/>
            <a:ext cx="4495800" cy="9541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building where Muslims say their prayer.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943600" y="3105150"/>
            <a:ext cx="228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417195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Muslims go to mosque say their prayer.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index8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175217"/>
            <a:ext cx="3733800" cy="2539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1143000" y="380113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Temple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2114550"/>
            <a:ext cx="4495800" cy="9541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place of worship 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honour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of some God.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172200" y="3105150"/>
            <a:ext cx="2286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90800" y="425833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Hindus go to temple for their prayer.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2" grpId="0"/>
      <p:bldP spid="23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42900"/>
            <a:ext cx="83058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Student’s loud reading help by the teacher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eachers_186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81100"/>
            <a:ext cx="7086600" cy="41148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kishoregan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9100"/>
            <a:ext cx="2209800" cy="25754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209800" y="156210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 a short composition about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 least five sentences by answering the following questions.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ositive-negative-thinking-thumb8559212.jpg"/>
          <p:cNvPicPr>
            <a:picLocks noChangeAspect="1"/>
          </p:cNvPicPr>
          <p:nvPr/>
        </p:nvPicPr>
        <p:blipFill>
          <a:blip r:embed="rId4"/>
          <a:srcRect t="31333" r="12667"/>
          <a:stretch>
            <a:fillRect/>
          </a:stretch>
        </p:blipFill>
        <p:spPr>
          <a:xfrm>
            <a:off x="6781800" y="266700"/>
            <a:ext cx="1447800" cy="1138347"/>
          </a:xfrm>
          <a:prstGeom prst="ellipse">
            <a:avLst/>
          </a:prstGeom>
          <a:ln w="127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429000" y="638235"/>
            <a:ext cx="2743200" cy="695265"/>
          </a:xfrm>
          <a:prstGeom prst="horizontalScroll">
            <a:avLst>
              <a:gd name="adj" fmla="val 16676"/>
            </a:avLst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238500"/>
            <a:ext cx="82296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1.How far is it from Dhaka?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What type of town is it.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3.How did it get its name?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4.What is the name of the river in the town?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What are the interesting places in the town.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9652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Answer the following question: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28082"/>
            <a:ext cx="8610600" cy="1384995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G-1 : What are three things you can see in the town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G-2 : Why do people come to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Solakia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ground?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86179"/>
            <a:ext cx="3810000" cy="890171"/>
          </a:xfrm>
          <a:prstGeom prst="cloudCallout">
            <a:avLst>
              <a:gd name="adj1" fmla="val -25633"/>
              <a:gd name="adj2" fmla="val 84414"/>
            </a:avLst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DSC00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95300"/>
            <a:ext cx="2133600" cy="1600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71835"/>
            <a:ext cx="6019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1.What is the name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Mamun’s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home district?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33500"/>
            <a:ext cx="1676400" cy="46166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(a) Dhaka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333500"/>
            <a:ext cx="1676400" cy="46166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Sylhet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333500"/>
            <a:ext cx="1676400" cy="46166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khulna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1333500"/>
            <a:ext cx="2133600" cy="46166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14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244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114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1905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1244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1143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Correct answer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1905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Correct answer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1905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Correct answer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1143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Correct answer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862435"/>
            <a:ext cx="5257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How far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from Dhaka?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400300"/>
            <a:ext cx="1905000" cy="461665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(a)135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k.m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2400300"/>
            <a:ext cx="1905000" cy="461665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(b)155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k.m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2400300"/>
            <a:ext cx="1905000" cy="461665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(c)145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k.m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2395835"/>
            <a:ext cx="1905000" cy="461665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(d)195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k.m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1244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0" y="114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114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2929235"/>
            <a:ext cx="4419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What type of town is it?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114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0" y="114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3390900"/>
            <a:ext cx="1676400" cy="46166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(a) big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7000" y="3390900"/>
            <a:ext cx="1676400" cy="46166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(b) small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600" y="3390900"/>
            <a:ext cx="1676400" cy="46166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(c) large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4200" y="3386435"/>
            <a:ext cx="1676400" cy="46166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(d) None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" y="3924300"/>
            <a:ext cx="6019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Solakia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Ground is situated --------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1905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4600" y="114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Try again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" y="4381500"/>
            <a:ext cx="1981200" cy="461665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Gopalgonj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0" y="4381500"/>
            <a:ext cx="2209800" cy="461665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Narayongonj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0" y="4381500"/>
            <a:ext cx="2209800" cy="461665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34200" y="4377035"/>
            <a:ext cx="2057400" cy="461665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Munsiganj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0" y="5067300"/>
            <a:ext cx="44958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Click the option to see the answer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190500"/>
            <a:ext cx="5486400" cy="550962"/>
          </a:xfrm>
          <a:prstGeom prst="ribbon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4" grpId="0"/>
      <p:bldP spid="25" grpId="0"/>
      <p:bldP spid="26" grpId="0"/>
      <p:bldP spid="31" grpId="0"/>
      <p:bldP spid="32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bbaeb80c77cfea96e6f205d640921fab-13.jpg"/>
          <p:cNvPicPr>
            <a:picLocks noChangeAspect="1"/>
          </p:cNvPicPr>
          <p:nvPr/>
        </p:nvPicPr>
        <p:blipFill>
          <a:blip r:embed="rId3"/>
          <a:srcRect l="18064" r="13065"/>
          <a:stretch>
            <a:fillRect/>
          </a:stretch>
        </p:blipFill>
        <p:spPr>
          <a:xfrm>
            <a:off x="5791200" y="419100"/>
            <a:ext cx="2748935" cy="2095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828800" y="952500"/>
            <a:ext cx="2971800" cy="6096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695700"/>
            <a:ext cx="8382000" cy="8017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 will write a short composition about your home district  at least five sentences.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697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"/>
            <a:ext cx="8839200" cy="548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019300"/>
            <a:ext cx="37338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Everybody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248680"/>
            <a:ext cx="39624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 you again.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4"/>
          <a:srcRect l="20612" t="3398" r="50000" b="7282"/>
          <a:stretch>
            <a:fillRect/>
          </a:stretch>
        </p:blipFill>
        <p:spPr>
          <a:xfrm>
            <a:off x="152400" y="-38100"/>
            <a:ext cx="4495800" cy="5643032"/>
          </a:xfrm>
          <a:prstGeom prst="rect">
            <a:avLst/>
          </a:prstGeom>
        </p:spPr>
      </p:pic>
      <p:pic>
        <p:nvPicPr>
          <p:cNvPr id="14" name="Picture 13" descr="index.jpg"/>
          <p:cNvPicPr>
            <a:picLocks noChangeAspect="1"/>
          </p:cNvPicPr>
          <p:nvPr/>
        </p:nvPicPr>
        <p:blipFill>
          <a:blip r:embed="rId4"/>
          <a:srcRect l="20612" t="3398" r="50000" b="7282"/>
          <a:stretch>
            <a:fillRect/>
          </a:stretch>
        </p:blipFill>
        <p:spPr>
          <a:xfrm>
            <a:off x="4572000" y="-38100"/>
            <a:ext cx="4495800" cy="564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90500"/>
            <a:ext cx="8686800" cy="533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আসিফ-5.jpg"/>
          <p:cNvPicPr>
            <a:picLocks noChangeAspect="1"/>
          </p:cNvPicPr>
          <p:nvPr/>
        </p:nvPicPr>
        <p:blipFill>
          <a:blip r:embed="rId3"/>
          <a:srcRect t="5001" b="89999"/>
          <a:stretch>
            <a:fillRect/>
          </a:stretch>
        </p:blipFill>
        <p:spPr>
          <a:xfrm>
            <a:off x="3276600" y="2324100"/>
            <a:ext cx="5715000" cy="152400"/>
          </a:xfrm>
          <a:prstGeom prst="rect">
            <a:avLst/>
          </a:prstGeom>
        </p:spPr>
      </p:pic>
      <p:pic>
        <p:nvPicPr>
          <p:cNvPr id="11" name="Picture 10" descr="আসিফ-5.jpg"/>
          <p:cNvPicPr>
            <a:picLocks noChangeAspect="1"/>
          </p:cNvPicPr>
          <p:nvPr/>
        </p:nvPicPr>
        <p:blipFill>
          <a:blip r:embed="rId3"/>
          <a:srcRect t="5001" b="89999"/>
          <a:stretch>
            <a:fillRect/>
          </a:stretch>
        </p:blipFill>
        <p:spPr>
          <a:xfrm rot="5400000" flipV="1">
            <a:off x="3035027" y="3937277"/>
            <a:ext cx="3086140" cy="164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1038880"/>
            <a:ext cx="3429000" cy="5994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857500"/>
            <a:ext cx="3962400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Anamul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Huq</a:t>
            </a:r>
            <a:endParaRPr lang="en-US" sz="2400" dirty="0" smtClean="0">
              <a:ln w="28575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(Assistant teacher)</a:t>
            </a:r>
          </a:p>
          <a:p>
            <a:pPr algn="ctr"/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Madna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primary school.</a:t>
            </a:r>
          </a:p>
          <a:p>
            <a:pPr algn="ctr"/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Lakhai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Habigonj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Phone: 01716-806098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2857500"/>
            <a:ext cx="3962400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Unit:10 (My home district)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Lesson unit: my home----</a:t>
            </a:r>
            <a:r>
              <a:rPr lang="en-US" sz="2400" dirty="0" err="1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chandrabati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Time: 45 minute</a:t>
            </a:r>
          </a:p>
        </p:txBody>
      </p:sp>
      <p:pic>
        <p:nvPicPr>
          <p:cNvPr id="15" name="Picture 14" descr="আসিফ-5.jpg"/>
          <p:cNvPicPr>
            <a:picLocks noChangeAspect="1"/>
          </p:cNvPicPr>
          <p:nvPr/>
        </p:nvPicPr>
        <p:blipFill>
          <a:blip r:embed="rId3"/>
          <a:srcRect t="5001" b="89999"/>
          <a:stretch>
            <a:fillRect/>
          </a:stretch>
        </p:blipFill>
        <p:spPr>
          <a:xfrm>
            <a:off x="228600" y="2324100"/>
            <a:ext cx="5715000" cy="152400"/>
          </a:xfrm>
          <a:prstGeom prst="rect">
            <a:avLst/>
          </a:prstGeom>
        </p:spPr>
      </p:pic>
      <p:pic>
        <p:nvPicPr>
          <p:cNvPr id="17" name="Picture 16" descr="Untitled-1.jpg"/>
          <p:cNvPicPr>
            <a:picLocks noChangeAspect="1"/>
          </p:cNvPicPr>
          <p:nvPr/>
        </p:nvPicPr>
        <p:blipFill>
          <a:blip r:embed="rId4"/>
          <a:srcRect b="16667"/>
          <a:stretch>
            <a:fillRect/>
          </a:stretch>
        </p:blipFill>
        <p:spPr>
          <a:xfrm>
            <a:off x="5486400" y="342900"/>
            <a:ext cx="1676400" cy="1769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115080"/>
            <a:ext cx="4343400" cy="52322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outcomes.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1714500"/>
            <a:ext cx="6858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0861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end of the lesson student will be able to ------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41529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3924300"/>
            <a:ext cx="64770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Write a short composition by answering a set of questions.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mall-administrative-map-of-banglades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876300"/>
            <a:ext cx="3853202" cy="448955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190500"/>
            <a:ext cx="41148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 at the  picture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647700"/>
            <a:ext cx="3962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2573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It’s a map of Bangladesh.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171700"/>
            <a:ext cx="46482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many districts in Bangladesh?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9337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64 districts in Bangladesh.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619500"/>
            <a:ext cx="4191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name of your home district?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09700"/>
            <a:ext cx="83058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you understand what may be our today’s lesson?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086100"/>
            <a:ext cx="4343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My home district.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kishoregonj news Pic (1) 20.11.2011.jpg"/>
          <p:cNvPicPr>
            <a:picLocks noChangeAspect="1"/>
          </p:cNvPicPr>
          <p:nvPr/>
        </p:nvPicPr>
        <p:blipFill>
          <a:blip r:embed="rId3"/>
          <a:srcRect r="340" b="22000"/>
          <a:stretch>
            <a:fillRect/>
          </a:stretch>
        </p:blipFill>
        <p:spPr>
          <a:xfrm>
            <a:off x="5051426" y="2705100"/>
            <a:ext cx="2946651" cy="1602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59" y="647700"/>
            <a:ext cx="2811540" cy="1630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b5-bograsangbad.com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46" y="659130"/>
            <a:ext cx="2897780" cy="1630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u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705101"/>
            <a:ext cx="2917826" cy="1651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990600" y="381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 at these picture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4381500"/>
            <a:ext cx="96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 district of pictures are these?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991100"/>
            <a:ext cx="5867400" cy="4470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yu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90616"/>
            <a:ext cx="3022600" cy="417668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03400" y="183755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3400" y="272415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Dhaka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Up Arrow 7"/>
          <p:cNvSpPr/>
          <p:nvPr/>
        </p:nvSpPr>
        <p:spPr>
          <a:xfrm rot="370576">
            <a:off x="2147818" y="2060768"/>
            <a:ext cx="75757" cy="692354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200" y="2915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Look at the map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897440"/>
            <a:ext cx="4005943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about 145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from Dhaka.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19400" y="1962150"/>
            <a:ext cx="1600200" cy="76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map_kishoregan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71" y="1099154"/>
            <a:ext cx="3659129" cy="3587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47726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05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 the picture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191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Let us know some information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8669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Municipalities: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Upzila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Union: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Village: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Area: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18669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3241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7813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1623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1745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6296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square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4300"/>
            <a:ext cx="6477000" cy="624423"/>
          </a:xfrm>
          <a:prstGeom prst="ribbon2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239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Fill in the gaps.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01782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1.Kishoreganj has                     villages.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The area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about              square km.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3.The river                         flows through the town.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4.Brojakishore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an old                     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It has               unions.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42900"/>
            <a:ext cx="2743200" cy="22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Match the answer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2573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1745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0955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9337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Narasunda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7820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landlord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6863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5181600" y="2552700"/>
            <a:ext cx="16002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1905000" y="3390900"/>
            <a:ext cx="22860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34000" y="4229100"/>
            <a:ext cx="22860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1447800" y="5143500"/>
            <a:ext cx="15240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2819400" y="1714500"/>
            <a:ext cx="22860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652</Words>
  <Application>Microsoft Office PowerPoint</Application>
  <PresentationFormat>On-screen Show (16:10)</PresentationFormat>
  <Paragraphs>144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40</cp:revision>
  <dcterms:created xsi:type="dcterms:W3CDTF">2006-08-16T00:00:00Z</dcterms:created>
  <dcterms:modified xsi:type="dcterms:W3CDTF">2017-07-16T14:37:27Z</dcterms:modified>
</cp:coreProperties>
</file>